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3"/>
  </p:notesMasterIdLst>
  <p:handoutMasterIdLst>
    <p:handoutMasterId r:id="rId4"/>
  </p:handoutMasterIdLst>
  <p:sldIdLst>
    <p:sldId id="612" r:id="rId2"/>
  </p:sldIdLst>
  <p:sldSz cx="6858000" cy="9906000" type="A4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99"/>
    <a:srgbClr val="FFFFCC"/>
    <a:srgbClr val="3366FF"/>
    <a:srgbClr val="F7D1F2"/>
    <a:srgbClr val="E2CEB4"/>
    <a:srgbClr val="200448"/>
    <a:srgbClr val="500BB5"/>
    <a:srgbClr val="FDF5DF"/>
    <a:srgbClr val="FCE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972" autoAdjust="0"/>
    <p:restoredTop sz="93787" autoAdjust="0"/>
  </p:normalViewPr>
  <p:slideViewPr>
    <p:cSldViewPr>
      <p:cViewPr>
        <p:scale>
          <a:sx n="120" d="100"/>
          <a:sy n="120" d="100"/>
        </p:scale>
        <p:origin x="-2646" y="28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F7DCEAF2-48A3-468B-A220-1832FAD4E74B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021F61B1-546B-466F-9031-1CD4953A7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E6B04DC-7D92-414F-AA7D-15CA7E99E25B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1538" y="750888"/>
            <a:ext cx="2603500" cy="3760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9" tIns="46545" rIns="93089" bIns="46545" numCol="1" anchor="b" anchorCtr="0" compatLnSpc="1">
            <a:prstTxWarp prst="textNoShape">
              <a:avLst/>
            </a:prstTxWarp>
          </a:bodyPr>
          <a:lstStyle>
            <a:lvl1pPr algn="r" defTabSz="932165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E5884536-4938-4204-BDCD-F3C21EDEB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385366" y="4976429"/>
            <a:ext cx="6472634" cy="3492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892C6-5A02-4A96-8A89-6081479708BE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9EAB-6425-492F-91D3-4538C5B21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385366" y="8694539"/>
            <a:ext cx="6472634" cy="312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EA22-C4EF-4378-855F-C1E49A3F27A8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9355138"/>
            <a:ext cx="571500" cy="358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258FF-51C4-40F5-84C0-45BF74A22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385366" y="8447581"/>
            <a:ext cx="6472634" cy="317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B9A6E-1F32-4999-8E79-0DCBF68D4C42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45F4-A4DC-4C0D-B6FB-67D9950DC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91E7-6489-4D2B-A4AE-2A44DCDD812D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4286D-8E70-4DF4-957A-3C26600A2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6F939-9E2D-4F32-9883-15F6CB2AAE06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5EFC-9D9B-4AE7-896F-9126750F6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904F-88EF-47B0-AD45-288EBCAF2737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8B6E-E7AA-4801-9B7F-8BB9060A9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EFCC"/>
            </a:gs>
            <a:gs pos="100000">
              <a:srgbClr val="FCEFCC">
                <a:gamma/>
                <a:tint val="70196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7"/>
          <p:cNvSpPr>
            <a:spLocks noGrp="1"/>
          </p:cNvSpPr>
          <p:nvPr>
            <p:ph type="body" idx="1"/>
          </p:nvPr>
        </p:nvSpPr>
        <p:spPr bwMode="auto">
          <a:xfrm>
            <a:off x="228600" y="2244725"/>
            <a:ext cx="6515100" cy="654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60400"/>
            <a:ext cx="6515100" cy="1211263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3"/>
          <p:cNvSpPr>
            <a:spLocks noGrp="1"/>
          </p:cNvSpPr>
          <p:nvPr>
            <p:ph type="dt" sz="half" idx="2"/>
          </p:nvPr>
        </p:nvSpPr>
        <p:spPr>
          <a:xfrm>
            <a:off x="4857750" y="109538"/>
            <a:ext cx="1885950" cy="420687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15D4F4-DF02-44CA-A2E0-34B891B06D58}" type="datetimeFigureOut">
              <a:rPr lang="ru-RU"/>
              <a:pPr>
                <a:defRPr/>
              </a:pPr>
              <a:t>27.05.2025</a:t>
            </a:fld>
            <a:endParaRPr lang="ru-RU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109538"/>
            <a:ext cx="2514600" cy="4206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172200" y="9355138"/>
            <a:ext cx="571500" cy="350837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14BEB3-E5D0-45F9-B316-A5144E8F91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09" r:id="rId4"/>
    <p:sldLayoutId id="2147484108" r:id="rId5"/>
    <p:sldLayoutId id="2147484113" r:id="rId6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63" name="Picture 40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 l="27071" t="26772" r="9047" b="26329"/>
          <a:stretch>
            <a:fillRect/>
          </a:stretch>
        </p:blipFill>
        <p:spPr bwMode="auto">
          <a:xfrm>
            <a:off x="692150" y="1166786"/>
            <a:ext cx="3097213" cy="2130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2150" y="215900"/>
            <a:ext cx="5832475" cy="7762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ru-RU" sz="19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Строительство цеха по производству </a:t>
            </a:r>
            <a:r>
              <a:rPr lang="ru-RU" sz="19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сухих </a:t>
            </a:r>
            <a:r>
              <a:rPr lang="ru-RU" sz="1900" b="1" cap="none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молочных продуктов</a:t>
            </a:r>
            <a:endParaRPr lang="ru-RU" sz="1900" b="1" cap="none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6627" name="Picture 3" descr="IMG_4421"/>
          <p:cNvPicPr>
            <a:picLocks noChangeAspect="1" noChangeArrowheads="1"/>
          </p:cNvPicPr>
          <p:nvPr/>
        </p:nvPicPr>
        <p:blipFill>
          <a:blip r:embed="rId3" cstate="print"/>
          <a:srcRect t="8041" b="8820"/>
          <a:stretch>
            <a:fillRect/>
          </a:stretch>
        </p:blipFill>
        <p:spPr bwMode="auto">
          <a:xfrm>
            <a:off x="3500439" y="1166786"/>
            <a:ext cx="2928958" cy="2130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54" name="Group 54"/>
          <p:cNvGraphicFramePr>
            <a:graphicFrameLocks noGrp="1"/>
          </p:cNvGraphicFramePr>
          <p:nvPr/>
        </p:nvGraphicFramePr>
        <p:xfrm>
          <a:off x="692150" y="5168900"/>
          <a:ext cx="5761038" cy="4400552"/>
        </p:xfrm>
        <a:graphic>
          <a:graphicData uri="http://schemas.openxmlformats.org/drawingml/2006/table">
            <a:tbl>
              <a:tblPr/>
              <a:tblGrid>
                <a:gridCol w="1814513"/>
                <a:gridCol w="3946525"/>
              </a:tblGrid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Форма собственности: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Частная с долей государства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Реквизиты: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211099, Республика Беларусь, Витебская обл. г. Лепель, ул. Борисовский тракт д. 120, филиал «Лепельский МКК»  ОАО «Витебский мясокомбинат»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Директор: Палховский Денис Викторович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тел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8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02132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3 64 37,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e-mail: wmp.lplmkk@gmail.com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Цель проекта: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Строительство цеха по производству сухого молока и создание новых рабочих мест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Состояние проекта: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Наличие проектно-сметной документации по проекту и бизнес-плана, общие инвестиционные затраты по проекту  составляют 30 млн. долларов США, срок окупаемости 15 лет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4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Краткое описание проекта: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Объект «Реконструкция цеха производства сухого молока в филиале «Лепельский МКК» подразумевает за собой расширение производства и дифференцирование по видам выпускаемой продукции путем строительства цеха, осуществляющего приёмку, первичную подготовку, сушку молока цельного (обезжиренного) производительностью 2.5 тонн сухих молочных продуктов в час, и переориентацию существующего производства под приёмку, подготовку и сушку сыворотки и других продуктов на ее основе. Проектом предусмотрено строительство нового производственного корпуса для производства сухого молока с приемно-моечным отделением в 3х этажном исполнении(на втором этаже бытовые помещения, 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венткамера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электрощитовая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; на третьем этаже располагаются 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теплогенераторная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венткамера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).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предлагаемой к выпуску продукции: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После реконструкции дополнительный объем производства в год составит: 14000тонн  сухого молока, 1140 тонн масла сливочного, 3400 тонн сыворотки и продуктов из натуральных компонентов молока.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Использование инвестиций: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Приобретение оборудования, строительно-монтажные работы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Инвестиционная привлекательность проекта: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Устойчивый спрос на сухие молочные продукты, высокая добавленная стоимость выпускаемой продукции, производство молока низкотемпературной сушки, не имеющей аналогов в стране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6661" name="Picture 37" descr="i?id=236577411-6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3309926"/>
            <a:ext cx="2928958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62" name="Picture 38"/>
          <p:cNvPicPr>
            <a:picLocks noChangeAspect="1" noChangeArrowheads="1"/>
          </p:cNvPicPr>
          <p:nvPr/>
        </p:nvPicPr>
        <p:blipFill>
          <a:blip r:embed="rId5" cstate="print"/>
          <a:srcRect b="13709"/>
          <a:stretch>
            <a:fillRect/>
          </a:stretch>
        </p:blipFill>
        <p:spPr bwMode="auto">
          <a:xfrm>
            <a:off x="692151" y="3297238"/>
            <a:ext cx="2808288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64" name="Text Box 41"/>
          <p:cNvSpPr txBox="1">
            <a:spLocks noChangeArrowheads="1"/>
          </p:cNvSpPr>
          <p:nvPr/>
        </p:nvSpPr>
        <p:spPr bwMode="auto">
          <a:xfrm>
            <a:off x="635000" y="2590800"/>
            <a:ext cx="1871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/>
              <a:t>Борисовский тракт, 120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8_Тре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11471</TotalTime>
  <Words>280</Words>
  <Application>Microsoft Office PowerPoint</Application>
  <PresentationFormat>Лист A4 (210x297 мм)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8_Трек</vt:lpstr>
      <vt:lpstr>Строительство цеха по производству сухих молочных продуктов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Винник</cp:lastModifiedBy>
  <cp:revision>912</cp:revision>
  <dcterms:created xsi:type="dcterms:W3CDTF">2010-11-22T12:16:34Z</dcterms:created>
  <dcterms:modified xsi:type="dcterms:W3CDTF">2025-05-27T06:07:52Z</dcterms:modified>
</cp:coreProperties>
</file>