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3" r:id="rId1"/>
  </p:sldMasterIdLst>
  <p:notesMasterIdLst>
    <p:notesMasterId r:id="rId3"/>
  </p:notesMasterIdLst>
  <p:handoutMasterIdLst>
    <p:handoutMasterId r:id="rId4"/>
  </p:handoutMasterIdLst>
  <p:sldIdLst>
    <p:sldId id="614" r:id="rId2"/>
  </p:sldIdLst>
  <p:sldSz cx="6858000" cy="9906000" type="A4"/>
  <p:notesSz cx="6888163" cy="100203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CC99"/>
    <a:srgbClr val="FFFFCC"/>
    <a:srgbClr val="3366FF"/>
    <a:srgbClr val="F7D1F2"/>
    <a:srgbClr val="E2CEB4"/>
    <a:srgbClr val="200448"/>
    <a:srgbClr val="500BB5"/>
    <a:srgbClr val="FDF5DF"/>
    <a:srgbClr val="FCE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7972" autoAdjust="0"/>
    <p:restoredTop sz="93787" autoAdjust="0"/>
  </p:normalViewPr>
  <p:slideViewPr>
    <p:cSldViewPr>
      <p:cViewPr>
        <p:scale>
          <a:sx n="120" d="100"/>
          <a:sy n="120" d="100"/>
        </p:scale>
        <p:origin x="-2646" y="129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t" anchorCtr="0" compatLnSpc="1">
            <a:prstTxWarp prst="textNoShape">
              <a:avLst/>
            </a:prstTxWarp>
          </a:bodyPr>
          <a:lstStyle>
            <a:lvl1pPr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t" anchorCtr="0" compatLnSpc="1">
            <a:prstTxWarp prst="textNoShape">
              <a:avLst/>
            </a:prstTxWarp>
          </a:bodyPr>
          <a:lstStyle>
            <a:lvl1pPr algn="r"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F7DCEAF2-48A3-468B-A220-1832FAD4E74B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b" anchorCtr="0" compatLnSpc="1">
            <a:prstTxWarp prst="textNoShape">
              <a:avLst/>
            </a:prstTxWarp>
          </a:bodyPr>
          <a:lstStyle>
            <a:lvl1pPr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1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b" anchorCtr="0" compatLnSpc="1">
            <a:prstTxWarp prst="textNoShape">
              <a:avLst/>
            </a:prstTxWarp>
          </a:bodyPr>
          <a:lstStyle>
            <a:lvl1pPr algn="r"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021F61B1-546B-466F-9031-1CD4953A76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t" anchorCtr="0" compatLnSpc="1">
            <a:prstTxWarp prst="textNoShape">
              <a:avLst/>
            </a:prstTxWarp>
          </a:bodyPr>
          <a:lstStyle>
            <a:lvl1pPr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t" anchorCtr="0" compatLnSpc="1">
            <a:prstTxWarp prst="textNoShape">
              <a:avLst/>
            </a:prstTxWarp>
          </a:bodyPr>
          <a:lstStyle>
            <a:lvl1pPr algn="r"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BE6B04DC-7D92-414F-AA7D-15CA7E99E25B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1538" y="750888"/>
            <a:ext cx="2603500" cy="37607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68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b" anchorCtr="0" compatLnSpc="1">
            <a:prstTxWarp prst="textNoShape">
              <a:avLst/>
            </a:prstTxWarp>
          </a:bodyPr>
          <a:lstStyle>
            <a:lvl1pPr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8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b" anchorCtr="0" compatLnSpc="1">
            <a:prstTxWarp prst="textNoShape">
              <a:avLst/>
            </a:prstTxWarp>
          </a:bodyPr>
          <a:lstStyle>
            <a:lvl1pPr algn="r"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E5884536-4938-4204-BDCD-F3C21EDEB6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385366" y="4976429"/>
            <a:ext cx="6472634" cy="3492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892C6-5A02-4A96-8A89-6081479708BE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C9EAB-6425-492F-91D3-4538C5B21E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385366" y="8694539"/>
            <a:ext cx="6472634" cy="312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AEA22-C4EF-4378-855F-C1E49A3F27A8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72200" y="9355138"/>
            <a:ext cx="571500" cy="3587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258FF-51C4-40F5-84C0-45BF74A220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385366" y="8447581"/>
            <a:ext cx="6472634" cy="3174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B9A6E-1F32-4999-8E79-0DCBF68D4C42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E45F4-A4DC-4C0D-B6FB-67D9950DC8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791E7-6489-4D2B-A4AE-2A44DCDD812D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4286D-8E70-4DF4-957A-3C26600A23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6F939-9E2D-4F32-9883-15F6CB2AAE06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95EFC-9D9B-4AE7-896F-9126750F65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9904F-88EF-47B0-AD45-288EBCAF2737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C8B6E-E7AA-4801-9B7F-8BB9060A94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CEFCC"/>
            </a:gs>
            <a:gs pos="100000">
              <a:srgbClr val="FCEFCC">
                <a:gamma/>
                <a:tint val="70196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7"/>
          <p:cNvSpPr>
            <a:spLocks noGrp="1"/>
          </p:cNvSpPr>
          <p:nvPr>
            <p:ph type="body" idx="1"/>
          </p:nvPr>
        </p:nvSpPr>
        <p:spPr bwMode="auto">
          <a:xfrm>
            <a:off x="228600" y="2244725"/>
            <a:ext cx="6515100" cy="654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28600" y="660400"/>
            <a:ext cx="6515100" cy="1211263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Дата 3"/>
          <p:cNvSpPr>
            <a:spLocks noGrp="1"/>
          </p:cNvSpPr>
          <p:nvPr>
            <p:ph type="dt" sz="half" idx="2"/>
          </p:nvPr>
        </p:nvSpPr>
        <p:spPr>
          <a:xfrm>
            <a:off x="4857750" y="109538"/>
            <a:ext cx="1885950" cy="420687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915D4F4-DF02-44CA-A2E0-34B891B06D58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14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109538"/>
            <a:ext cx="2514600" cy="4206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D38E27"/>
                </a:solidFill>
                <a:latin typeface="Franklin Gothic Book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172200" y="9355138"/>
            <a:ext cx="571500" cy="350837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14BEB3-E5D0-45F9-B316-A5144E8F91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09" r:id="rId4"/>
    <p:sldLayoutId id="2147484108" r:id="rId5"/>
    <p:sldLayoutId id="2147484113" r:id="rId6"/>
  </p:sldLayoutIdLst>
  <p:transition>
    <p:rand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Arial" charset="0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63" name="Group 35"/>
          <p:cNvGraphicFramePr>
            <a:graphicFrameLocks noGrp="1"/>
          </p:cNvGraphicFramePr>
          <p:nvPr/>
        </p:nvGraphicFramePr>
        <p:xfrm>
          <a:off x="692696" y="5817096"/>
          <a:ext cx="5761038" cy="3887652"/>
        </p:xfrm>
        <a:graphic>
          <a:graphicData uri="http://schemas.openxmlformats.org/drawingml/2006/table">
            <a:tbl>
              <a:tblPr/>
              <a:tblGrid>
                <a:gridCol w="2112963"/>
                <a:gridCol w="3648075"/>
              </a:tblGrid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Форма собственности: 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Государственная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Инициатор проекта: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211188, Республика Беларусь, Витебская обл.,  Лепельский район, д. Домжерицы, ул. Центральная 3, ГПУ «Березинский биосферный заповедник»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Директор: Прокошин Андрей Михайлович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тел/факс +375 2132 3 77 44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mail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1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info@berezinsky.by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4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Инвестиционная привлекательность проекта: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Парк «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HOME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» – это большой комплекс тематических  площадок (активаций), аттракционов, которые объединены одной тематической идеей – ДОМ для всего живого. Каждый аттракцион или тематическая площадка – это чей-то дом (птицы, животного или насекомого), при этом многие дома, которые доселе человек видел только в небольшом размере и только снаружи,  здесь предстанут в несколько человеческих  ростов, и появляется уникальная возможность оказаться внутри дома, посмотреть, как он устроен и как там устроена  жизнь.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4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Реализация данного проекта позволит</a:t>
                      </a:r>
                      <a:r>
                        <a:rPr lang="ru-RU" sz="100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повысить туристическую привлекательность региона, способствовать экологическому просвещению населения, создать новые рабочие места в регионе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32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Форма участия инвестора: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Софинансирование или иные формы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5175" y="309563"/>
            <a:ext cx="5759450" cy="92868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ru-RU" sz="1700" b="1" cap="none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Многофункциональный экологический парк приключений «</a:t>
            </a:r>
            <a:r>
              <a:rPr lang="en-US" sz="1700" b="1" cap="none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HOME</a:t>
            </a:r>
            <a:r>
              <a:rPr lang="ru-RU" sz="1700" b="1" cap="none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  <a:endParaRPr lang="ru-RU" sz="1700" cap="none" dirty="0" smtClean="0">
              <a:effectLst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 b="5987"/>
          <a:stretch>
            <a:fillRect/>
          </a:stretch>
        </p:blipFill>
        <p:spPr>
          <a:xfrm>
            <a:off x="714356" y="1309662"/>
            <a:ext cx="2808312" cy="2243648"/>
          </a:xfrm>
          <a:prstGeom prst="rect">
            <a:avLst/>
          </a:prstGeom>
        </p:spPr>
      </p:pic>
      <p:pic>
        <p:nvPicPr>
          <p:cNvPr id="11" name="Объект 3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3500438" y="1309662"/>
            <a:ext cx="2952328" cy="2232248"/>
          </a:xfrm>
          <a:prstGeom prst="rect">
            <a:avLst/>
          </a:prstGeom>
        </p:spPr>
      </p:pic>
      <p:pic>
        <p:nvPicPr>
          <p:cNvPr id="12" name="Объект 5"/>
          <p:cNvPicPr/>
          <p:nvPr/>
        </p:nvPicPr>
        <p:blipFill>
          <a:blip r:embed="rId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714356" y="3524240"/>
            <a:ext cx="2808312" cy="2160240"/>
          </a:xfrm>
          <a:prstGeom prst="rect">
            <a:avLst/>
          </a:prstGeom>
        </p:spPr>
      </p:pic>
      <p:pic>
        <p:nvPicPr>
          <p:cNvPr id="13" name="Объект 3"/>
          <p:cNvPicPr/>
          <p:nvPr/>
        </p:nvPicPr>
        <p:blipFill>
          <a:blip r:embed="rId5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 b="9047"/>
          <a:stretch>
            <a:fillRect/>
          </a:stretch>
        </p:blipFill>
        <p:spPr>
          <a:xfrm>
            <a:off x="3500438" y="3524240"/>
            <a:ext cx="2952328" cy="215454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8_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8_Трек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11471</TotalTime>
  <Words>175</Words>
  <Application>Microsoft Office PowerPoint</Application>
  <PresentationFormat>Лист A4 (210x297 мм)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8_Трек</vt:lpstr>
      <vt:lpstr>Многофункциональный экологический парк приключений «HOME»</vt:lpstr>
    </vt:vector>
  </TitlesOfParts>
  <Company>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Винник</cp:lastModifiedBy>
  <cp:revision>911</cp:revision>
  <dcterms:created xsi:type="dcterms:W3CDTF">2010-11-22T12:16:34Z</dcterms:created>
  <dcterms:modified xsi:type="dcterms:W3CDTF">2025-05-27T06:11:15Z</dcterms:modified>
</cp:coreProperties>
</file>