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927-C803-4E9C-BAFD-F92BA211EE16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E927-C803-4E9C-BAFD-F92BA211EE16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Святослав</cp:lastModifiedBy>
  <cp:revision>1</cp:revision>
  <dcterms:created xsi:type="dcterms:W3CDTF">2023-08-14T06:22:39Z</dcterms:created>
  <dcterms:modified xsi:type="dcterms:W3CDTF">2023-08-14T06:49:05Z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2102557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